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363" r:id="rId2"/>
    <p:sldId id="490" r:id="rId3"/>
    <p:sldId id="491" r:id="rId4"/>
    <p:sldId id="492" r:id="rId5"/>
    <p:sldId id="493" r:id="rId6"/>
    <p:sldId id="494" r:id="rId7"/>
    <p:sldId id="495" r:id="rId8"/>
    <p:sldId id="497" r:id="rId9"/>
    <p:sldId id="499" r:id="rId10"/>
    <p:sldId id="500" r:id="rId11"/>
    <p:sldId id="501" r:id="rId12"/>
    <p:sldId id="434" r:id="rId13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8080"/>
    <a:srgbClr val="FF0066"/>
    <a:srgbClr val="FF7C80"/>
    <a:srgbClr val="99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859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defTabSz="931670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6" rIns="93153" bIns="4657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/>
            </a:lvl1pPr>
          </a:lstStyle>
          <a:p>
            <a:pPr>
              <a:defRPr/>
            </a:pPr>
            <a:fld id="{B0C9492C-9C83-4797-8AC1-64D28D2C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13EE-7915-4891-9205-D19AE76BD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4A044-3346-478B-9C1A-F7ABA9DBF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83B5E-FE64-4915-82FF-D32063DEC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9C11-6066-41E4-9572-B101E7C78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ACCD8-A776-43BF-8097-AF98C6ED6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6FA7-9998-43DA-8682-730DCBB78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D927-6587-4023-BD63-0F0B4B4ED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D2E2-4156-47F7-A600-93FBB913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2678-C9BA-40AD-A919-5329F7E34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DED39-2E93-467D-AB92-16AF326B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F506-336E-4898-A22F-CEE04EAB5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C32F8-E128-41F0-AC5B-B44FAFA75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C2AB-DA42-4D57-929E-192795A18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1A2EE6-5D3F-4F22-9E0E-2A123B844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694" r:id="rId12"/>
    <p:sldLayoutId id="2147484695" r:id="rId13"/>
    <p:sldLayoutId id="214748469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684213" y="2349500"/>
            <a:ext cx="79644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>
                <a:solidFill>
                  <a:schemeClr val="accent2"/>
                </a:solidFill>
              </a:rPr>
              <a:t>Общественно-консультативный совет при Саратовском УФАС России:</a:t>
            </a:r>
          </a:p>
          <a:p>
            <a:pPr algn="ctr">
              <a:defRPr/>
            </a:pPr>
            <a:r>
              <a:rPr lang="ru-RU" sz="3200" dirty="0">
                <a:solidFill>
                  <a:srgbClr val="333399"/>
                </a:solidFill>
                <a:latin typeface="+mj-lt"/>
                <a:cs typeface="Times New Roman" pitchFamily="18" charset="0"/>
              </a:rPr>
              <a:t>«Реализация специализации Саратовского УФАС России по недобросовестной конкуренции»</a:t>
            </a:r>
          </a:p>
          <a:p>
            <a:pPr algn="r">
              <a:defRPr/>
            </a:pP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000" dirty="0">
              <a:solidFill>
                <a:srgbClr val="333399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333399"/>
                </a:solidFill>
              </a:rPr>
              <a:t>07.10.2016 г.Саратов</a:t>
            </a:r>
            <a:endParaRPr lang="en-US" sz="2000" dirty="0">
              <a:solidFill>
                <a:srgbClr val="333399"/>
              </a:solidFill>
            </a:endParaRPr>
          </a:p>
          <a:p>
            <a:pPr algn="r">
              <a:defRPr/>
            </a:pPr>
            <a:endParaRPr lang="ru-RU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260475" y="1989138"/>
            <a:ext cx="78835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b="1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smtClean="0"/>
              <a:t>Заявление ООО ПФК «СарГазКом»</a:t>
            </a:r>
            <a:br>
              <a:rPr lang="ru-RU" sz="3200" b="1" smtClean="0"/>
            </a:br>
            <a:r>
              <a:rPr lang="ru-RU" sz="3200" b="1" smtClean="0"/>
              <a:t>Сигнализатор загазованности</a:t>
            </a:r>
          </a:p>
        </p:txBody>
      </p:sp>
      <p:pic>
        <p:nvPicPr>
          <p:cNvPr id="1229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41563" y="1600200"/>
            <a:ext cx="4460875" cy="4525963"/>
          </a:xfrm>
        </p:spPr>
      </p:pic>
      <p:sp>
        <p:nvSpPr>
          <p:cNvPr id="1229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489895-B000-49F4-AA2E-E1FE2160C3FB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700213"/>
          </a:xfrm>
        </p:spPr>
        <p:txBody>
          <a:bodyPr/>
          <a:lstStyle/>
          <a:p>
            <a:r>
              <a:rPr lang="ru-RU" sz="3600" b="1" smtClean="0"/>
              <a:t>Заявление АО «Квант-Телеком</a:t>
            </a:r>
            <a:r>
              <a:rPr lang="ru-RU" smtClean="0"/>
              <a:t>»</a:t>
            </a:r>
            <a:br>
              <a:rPr lang="ru-RU" smtClean="0"/>
            </a:br>
            <a:r>
              <a:rPr lang="ru-RU" sz="2800" smtClean="0"/>
              <a:t>повреждение волоконно-оптической линии связи</a:t>
            </a:r>
          </a:p>
        </p:txBody>
      </p:sp>
      <p:pic>
        <p:nvPicPr>
          <p:cNvPr id="1331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916113"/>
            <a:ext cx="6035675" cy="4525962"/>
          </a:xfrm>
        </p:spPr>
      </p:pic>
      <p:sp>
        <p:nvSpPr>
          <p:cNvPr id="1331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63EA998-C6C8-4E72-938F-A8CCD89F5D3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AC6D06-550D-4B60-A622-504F8549B68A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373188"/>
          </a:xfrm>
        </p:spPr>
        <p:txBody>
          <a:bodyPr/>
          <a:lstStyle/>
          <a:p>
            <a:r>
              <a:rPr lang="ru-RU" sz="3600" b="1" smtClean="0"/>
              <a:t>Упаковка мороженого </a:t>
            </a:r>
            <a:br>
              <a:rPr lang="ru-RU" sz="3600" b="1" smtClean="0"/>
            </a:br>
            <a:r>
              <a:rPr lang="ru-RU" sz="3600" b="1" smtClean="0"/>
              <a:t>ООО «Саратов-Холод Плюс»</a:t>
            </a:r>
          </a:p>
        </p:txBody>
      </p:sp>
      <p:pic>
        <p:nvPicPr>
          <p:cNvPr id="409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600200"/>
            <a:ext cx="5832475" cy="4525963"/>
          </a:xfrm>
        </p:spPr>
      </p:pic>
      <p:sp>
        <p:nvSpPr>
          <p:cNvPr id="410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E49E64-047B-481C-847D-368ED8A7040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ru-RU" sz="3600" b="1" smtClean="0"/>
              <a:t>Упаковка мороженого </a:t>
            </a:r>
            <a:br>
              <a:rPr lang="ru-RU" sz="3600" b="1" smtClean="0"/>
            </a:br>
            <a:r>
              <a:rPr lang="ru-RU" sz="3600" b="1" smtClean="0"/>
              <a:t>ООО «Талосто-3000»</a:t>
            </a:r>
          </a:p>
        </p:txBody>
      </p:sp>
      <p:pic>
        <p:nvPicPr>
          <p:cNvPr id="512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5688012" cy="4525963"/>
          </a:xfrm>
        </p:spPr>
      </p:pic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1646348-4189-4382-A1DE-4CE4F6ADA94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mtClean="0"/>
              <a:t>Сравнение упаковок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mtClean="0"/>
              <a:t>ООО «Саратов-Холод Плюс»</a:t>
            </a:r>
          </a:p>
        </p:txBody>
      </p:sp>
      <p:pic>
        <p:nvPicPr>
          <p:cNvPr id="614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6149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41438"/>
            <a:ext cx="4041775" cy="639762"/>
          </a:xfrm>
        </p:spPr>
        <p:txBody>
          <a:bodyPr anchor="t"/>
          <a:lstStyle/>
          <a:p>
            <a:r>
              <a:rPr lang="ru-RU" smtClean="0"/>
              <a:t>ООО «Талосто-3000»</a:t>
            </a:r>
          </a:p>
        </p:txBody>
      </p:sp>
      <p:pic>
        <p:nvPicPr>
          <p:cNvPr id="6150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9475" y="2174875"/>
            <a:ext cx="3951288" cy="3951288"/>
          </a:xfrm>
        </p:spPr>
      </p:pic>
      <p:sp>
        <p:nvSpPr>
          <p:cNvPr id="6151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13799E-CD0F-4684-AC53-D92476499B6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 smtClean="0"/>
              <a:t>В витрине магазина</a:t>
            </a:r>
          </a:p>
        </p:txBody>
      </p:sp>
      <p:pic>
        <p:nvPicPr>
          <p:cNvPr id="7171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600200"/>
            <a:ext cx="5688012" cy="4525963"/>
          </a:xfrm>
        </p:spPr>
      </p:pic>
      <p:sp>
        <p:nvSpPr>
          <p:cNvPr id="717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1E96C0-48B6-4AB6-B720-463C7E14132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" name="Стрелка вправо 5"/>
          <p:cNvSpPr/>
          <p:nvPr/>
        </p:nvSpPr>
        <p:spPr>
          <a:xfrm>
            <a:off x="2801938" y="400685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39750" y="3792538"/>
            <a:ext cx="22621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Талосто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6407150" y="4187825"/>
            <a:ext cx="979488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19925" y="3357563"/>
            <a:ext cx="2016125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333399"/>
                </a:solidFill>
              </a:rPr>
              <a:t>Саратов-Холод Плюс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9431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smtClean="0"/>
              <a:t>ОАО «Детский мир» </a:t>
            </a:r>
            <a:br>
              <a:rPr lang="ru-RU" b="1" smtClean="0"/>
            </a:br>
            <a:r>
              <a:rPr lang="ru-RU" b="1" smtClean="0"/>
              <a:t>г. Москва</a:t>
            </a:r>
          </a:p>
        </p:txBody>
      </p:sp>
      <p:pic>
        <p:nvPicPr>
          <p:cNvPr id="819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55838"/>
            <a:ext cx="8229600" cy="3214687"/>
          </a:xfrm>
        </p:spPr>
      </p:pic>
      <p:sp>
        <p:nvSpPr>
          <p:cNvPr id="8196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E1D908B-E2A0-45CE-9AAA-D7D0CB613EC1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8002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smtClean="0"/>
              <a:t>ЗАО «Детский мир» </a:t>
            </a:r>
            <a:br>
              <a:rPr lang="ru-RU" b="1" smtClean="0"/>
            </a:br>
            <a:r>
              <a:rPr lang="ru-RU" b="1" smtClean="0"/>
              <a:t>г. Саратов</a:t>
            </a:r>
          </a:p>
        </p:txBody>
      </p:sp>
      <p:pic>
        <p:nvPicPr>
          <p:cNvPr id="9219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916113"/>
            <a:ext cx="8280400" cy="4176712"/>
          </a:xfrm>
        </p:spPr>
      </p:pic>
      <p:sp>
        <p:nvSpPr>
          <p:cNvPr id="922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78D516-97D4-47DF-A645-F728D226333E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765175"/>
          </a:xfrm>
        </p:spPr>
        <p:txBody>
          <a:bodyPr/>
          <a:lstStyle/>
          <a:p>
            <a:r>
              <a:rPr lang="ru-RU" sz="3600" smtClean="0"/>
              <a:t>Евразийский экономический союз</a:t>
            </a:r>
          </a:p>
        </p:txBody>
      </p:sp>
      <p:pic>
        <p:nvPicPr>
          <p:cNvPr id="10243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2613" y="1600200"/>
            <a:ext cx="7978775" cy="4525963"/>
          </a:xfrm>
        </p:spPr>
      </p:pic>
      <p:sp>
        <p:nvSpPr>
          <p:cNvPr id="1024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40F1AF8-F403-4506-B7A2-B69156B2A7F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ru-RU" b="1" smtClean="0"/>
              <a:t>Страны ЕАЭС</a:t>
            </a:r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4000" b="1" smtClean="0"/>
              <a:t>Россия</a:t>
            </a:r>
          </a:p>
          <a:p>
            <a:r>
              <a:rPr lang="ru-RU" sz="4000" b="1" smtClean="0"/>
              <a:t>Белоруссия</a:t>
            </a:r>
          </a:p>
          <a:p>
            <a:r>
              <a:rPr lang="ru-RU" sz="4000" b="1" smtClean="0"/>
              <a:t>Казахстан</a:t>
            </a:r>
          </a:p>
          <a:p>
            <a:r>
              <a:rPr lang="ru-RU" sz="4000" b="1" smtClean="0"/>
              <a:t>Армения</a:t>
            </a:r>
          </a:p>
          <a:p>
            <a:r>
              <a:rPr lang="ru-RU" sz="4000" b="1" smtClean="0"/>
              <a:t>Киргизия</a:t>
            </a:r>
          </a:p>
          <a:p>
            <a:endParaRPr lang="ru-RU" smtClean="0"/>
          </a:p>
        </p:txBody>
      </p:sp>
      <p:pic>
        <p:nvPicPr>
          <p:cNvPr id="11268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44675"/>
            <a:ext cx="4038600" cy="3313113"/>
          </a:xfrm>
        </p:spPr>
      </p:pic>
      <p:sp>
        <p:nvSpPr>
          <p:cNvPr id="11269" name="Номер слайда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B1D3E0-8A6E-4650-B626-1D6C155908E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9670</TotalTime>
  <Words>86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ＭＳ Ｐゴシック</vt:lpstr>
      <vt:lpstr>Times New Roman</vt:lpstr>
      <vt:lpstr>Оформление по умолчанию</vt:lpstr>
      <vt:lpstr>Слайд 1</vt:lpstr>
      <vt:lpstr>Упаковка мороженого  ООО «Саратов-Холод Плюс»</vt:lpstr>
      <vt:lpstr>Упаковка мороженого  ООО «Талосто-3000»</vt:lpstr>
      <vt:lpstr>Сравнение упаковок</vt:lpstr>
      <vt:lpstr>В витрине магазина</vt:lpstr>
      <vt:lpstr>ОАО «Детский мир»  г. Москва</vt:lpstr>
      <vt:lpstr>ЗАО «Детский мир»  г. Саратов</vt:lpstr>
      <vt:lpstr>Евразийский экономический союз</vt:lpstr>
      <vt:lpstr>Страны ЕАЭС</vt:lpstr>
      <vt:lpstr>Заявление ООО ПФК «СарГазКом» Сигнализатор загазованности</vt:lpstr>
      <vt:lpstr>Заявление АО «Квант-Телеком» повреждение волоконно-оптической линии связи</vt:lpstr>
      <vt:lpstr>Слайд 12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to64-Borisova</cp:lastModifiedBy>
  <cp:revision>715</cp:revision>
  <cp:lastPrinted>2016-08-23T20:21:22Z</cp:lastPrinted>
  <dcterms:created xsi:type="dcterms:W3CDTF">2010-09-23T12:59:34Z</dcterms:created>
  <dcterms:modified xsi:type="dcterms:W3CDTF">2016-10-10T10:24:06Z</dcterms:modified>
</cp:coreProperties>
</file>